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Average"/>
      <p:regular r:id="rId26"/>
    </p:embeddedFont>
    <p:embeddedFont>
      <p:font typeface="Merriweather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Roboto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RobotoMedium-italic.fntdata"/><Relationship Id="rId23" Type="http://schemas.openxmlformats.org/officeDocument/2006/relationships/font" Target="fonts/Roboto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verage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Merriweather-bold.fntdata"/><Relationship Id="rId27" Type="http://schemas.openxmlformats.org/officeDocument/2006/relationships/font" Target="fonts/Merriweathe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erriweather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e936cc042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e936cc042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936cc042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936cc042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936cc042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e936cc042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8a61817e2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8a61817e2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8a61817e2c_0_1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8a61817e2c_0_1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8a61817e2c_0_1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8a61817e2c_0_1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8a61817e2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8a61817e2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e936cc042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e936cc042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936cc042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e936cc042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930f3f0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e930f3f0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936cc042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e936cc042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Qwenta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477076"/>
            <a:ext cx="78015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Présentation de l’outil de veille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3925" y="119576"/>
            <a:ext cx="1750668" cy="87122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/>
          <p:nvPr/>
        </p:nvSpPr>
        <p:spPr>
          <a:xfrm>
            <a:off x="5544175" y="3575875"/>
            <a:ext cx="1247100" cy="119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BF0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3"/>
          <p:cNvSpPr/>
          <p:nvPr/>
        </p:nvSpPr>
        <p:spPr>
          <a:xfrm>
            <a:off x="7284225" y="2616425"/>
            <a:ext cx="1247100" cy="119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FBF0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6825" y="3926450"/>
            <a:ext cx="560425" cy="495849"/>
          </a:xfrm>
          <a:prstGeom prst="rect">
            <a:avLst/>
          </a:prstGeom>
          <a:noFill/>
          <a:ln cap="flat" cmpd="sng" w="9525">
            <a:solidFill>
              <a:srgbClr val="FBF0E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9700" y="2972075"/>
            <a:ext cx="706730" cy="43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725" y="227525"/>
            <a:ext cx="6994401" cy="319665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2373925" y="3620975"/>
            <a:ext cx="49182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La partie Backend avec des articles, des 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possibilités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 de Backend et enfin des tutoriels utiles sur des sujets qui concerne le projet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50" y="1108975"/>
            <a:ext cx="4004474" cy="30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4802925" y="1011675"/>
            <a:ext cx="3706200" cy="3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La section plugins / extensions et divisé en 3 parties pour une meilleur lisibilité 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tout ce qui concerne le visuel et le design (modal, animation CSS)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une partie qui concerne les solutions et outils 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nécessaires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 à la réalisation de certaines tâches du projet (deliveroo, exportation pdf, impression)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une section qui concerne l’authentification.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000" y="57250"/>
            <a:ext cx="7216027" cy="34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/>
        </p:nvSpPr>
        <p:spPr>
          <a:xfrm>
            <a:off x="2704475" y="3681075"/>
            <a:ext cx="43221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La section vos idées de sources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avec une 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suggestion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 de présentation et la possibilité pour tous les membres de commenter et réagir sur des publications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/>
        </p:nvSpPr>
        <p:spPr>
          <a:xfrm>
            <a:off x="5288725" y="605975"/>
            <a:ext cx="3165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Feedly pour l’outil de veille technique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925" y="1161875"/>
            <a:ext cx="2822200" cy="249697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5416525" y="1492450"/>
            <a:ext cx="2909700" cy="29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Tri et o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rganisation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 par thème.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Recherche sur des sujets précis.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Partage sur différentes plateformes (payant)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86065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3505800" y="465775"/>
            <a:ext cx="4722900" cy="3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Roboto"/>
                <a:ea typeface="Roboto"/>
                <a:cs typeface="Roboto"/>
                <a:sym typeface="Roboto"/>
              </a:rPr>
              <a:t>Classement des feeds par catégories : 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Backend 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Tout les news relatifs au développement Backend.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Frontend 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Essentiellement des feeds concernant le Javascript, et l’écosystème React.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Css 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Quelques sites concernant le Css.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	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/>
        </p:nvSpPr>
        <p:spPr>
          <a:xfrm>
            <a:off x="3688375" y="1665450"/>
            <a:ext cx="5272200" cy="18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Roboto"/>
                <a:ea typeface="Roboto"/>
                <a:cs typeface="Roboto"/>
                <a:sym typeface="Roboto"/>
              </a:rPr>
              <a:t>Les articles non lus apparaissent sur l’écran principal.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On peut modifier le type d’affichage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On peut également marquer un article comme “lu” si le sujet n’est pas 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pertinent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	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601000"/>
            <a:ext cx="3200999" cy="3941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563" y="162600"/>
            <a:ext cx="3136880" cy="191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2183625" y="2604325"/>
            <a:ext cx="4731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 Medium"/>
                <a:ea typeface="Roboto Medium"/>
                <a:cs typeface="Roboto Medium"/>
                <a:sym typeface="Roboto Medium"/>
              </a:rPr>
              <a:t>Milanote est l’outil </a:t>
            </a:r>
            <a:r>
              <a:rPr lang="fr">
                <a:latin typeface="Roboto Medium"/>
                <a:ea typeface="Roboto Medium"/>
                <a:cs typeface="Roboto Medium"/>
                <a:sym typeface="Roboto Medium"/>
              </a:rPr>
              <a:t>sélectionné</a:t>
            </a:r>
            <a:r>
              <a:rPr lang="fr">
                <a:latin typeface="Roboto Medium"/>
                <a:ea typeface="Roboto Medium"/>
                <a:cs typeface="Roboto Medium"/>
                <a:sym typeface="Roboto Medium"/>
              </a:rPr>
              <a:t> pour l’organisation et le classement de la vaille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2278775" y="3415550"/>
            <a:ext cx="4367100" cy="24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-"/>
            </a:pPr>
            <a:r>
              <a:rPr lang="fr">
                <a:latin typeface="Average"/>
                <a:ea typeface="Average"/>
                <a:cs typeface="Average"/>
                <a:sym typeface="Average"/>
              </a:rPr>
              <a:t>Ecriture de notes et to-do Lists.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-"/>
            </a:pPr>
            <a:r>
              <a:rPr lang="fr">
                <a:latin typeface="Average"/>
                <a:ea typeface="Average"/>
                <a:cs typeface="Average"/>
                <a:sym typeface="Average"/>
              </a:rPr>
              <a:t>Travail communautaire et ajout de commentaires.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-"/>
            </a:pPr>
            <a:r>
              <a:rPr lang="fr">
                <a:latin typeface="Average"/>
                <a:ea typeface="Average"/>
                <a:cs typeface="Average"/>
                <a:sym typeface="Average"/>
              </a:rPr>
              <a:t>Upload de photos et fichiers.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-"/>
            </a:pPr>
            <a:r>
              <a:rPr lang="fr">
                <a:latin typeface="Average"/>
                <a:ea typeface="Average"/>
                <a:cs typeface="Average"/>
                <a:sym typeface="Average"/>
              </a:rPr>
              <a:t>Présentation moderne et graphique.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600" y="197475"/>
            <a:ext cx="4790776" cy="32994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2328850" y="3711125"/>
            <a:ext cx="43122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On peut inviter plusieurs membres sur le document via l’onglet “share”.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7000" y="392650"/>
            <a:ext cx="1952725" cy="96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4163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2003300" y="1913150"/>
            <a:ext cx="58095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La barre d’outil permet à chaque membre d’organiser ses documents comme il le souhaite, on peut commenter des articles, créer des notes, mettre des liens, ajouter des images etc …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400"/>
            <a:ext cx="8839204" cy="328017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/>
          <p:nvPr/>
        </p:nvSpPr>
        <p:spPr>
          <a:xfrm>
            <a:off x="1101800" y="3350525"/>
            <a:ext cx="1667700" cy="1206900"/>
          </a:xfrm>
          <a:prstGeom prst="wedgeRectCallout">
            <a:avLst>
              <a:gd fmla="val -13361" name="adj1"/>
              <a:gd fmla="val -9149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1181925" y="3440700"/>
            <a:ext cx="15174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Présentation du projet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Roboto"/>
              <a:buChar char="●"/>
            </a:pPr>
            <a:r>
              <a:rPr lang="fr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sous section avec vos idées de sources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Roboto"/>
              <a:buChar char="●"/>
            </a:pPr>
            <a:r>
              <a:rPr lang="fr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Section divers avec une veille général sur divers sujets et des inspirations en rapport avec le projet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3568025" y="2431175"/>
            <a:ext cx="1667700" cy="1206900"/>
          </a:xfrm>
          <a:prstGeom prst="wedgeRectCallout">
            <a:avLst>
              <a:gd fmla="val -21299" name="adj1"/>
              <a:gd fmla="val -7922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3663175" y="2548425"/>
            <a:ext cx="15174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Veille divisé en 3 catégories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Roboto"/>
              <a:buChar char="●"/>
            </a:pPr>
            <a:r>
              <a:rPr lang="fr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Roboto"/>
              <a:buChar char="●"/>
            </a:pPr>
            <a:r>
              <a:rPr lang="fr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FrontEnd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Roboto"/>
              <a:buChar char="●"/>
            </a:pPr>
            <a:r>
              <a:rPr lang="fr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Outils &amp; plugins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6144425" y="2753850"/>
            <a:ext cx="1667700" cy="1206900"/>
          </a:xfrm>
          <a:prstGeom prst="wedgeRectCallout">
            <a:avLst>
              <a:gd fmla="val -21299" name="adj1"/>
              <a:gd fmla="val -7922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6219575" y="2881125"/>
            <a:ext cx="15174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Solutions retenues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l’issue de la veille et après concertation nous noterons ici les solutions qui nous semblent les plus pertinentes.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400" y="107325"/>
            <a:ext cx="5849199" cy="3323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2774575" y="3661050"/>
            <a:ext cx="43371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La partie Frontend avec des sujets pertinants en rapport avec le projet.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Source principal : Youtube / Twitter / Internet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